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2" Type="http://schemas.openxmlformats.org/officeDocument/2006/relationships/slide" Target="slides/slide7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5ce48a6634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25ce48a6634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25ce48a6634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25ce48a6634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25ce48a6634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25ce48a6634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5ce48a6634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25ce48a6634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5ce48a6634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5ce48a6634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25ce48a6634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25ce48a6634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5ce48a6634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25ce48a6634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56" name="Google Shape;56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0" name="Google Shape;7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7" name="Google Shape;7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4" name="Google Shape;8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1" name="Google Shape;9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8" name="Google Shape;9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